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0-AE73-430C-9C33-3F5B9FF7CC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32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86D-9FD0-4283-86C7-8C04332B5C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3734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6F90-F6D9-41F7-BE4A-9472F2A9D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5587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BFA-955D-4EFE-B382-2B7ED77D2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88648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000F-D4F9-4980-9D7B-077FDA756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786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D19F-5189-45E5-B76C-27008D7F4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95672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8C8D-89EE-4525-AA8E-5A65919FE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493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69CE-43E0-441E-9924-81EC50392C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67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CF9C-5AE8-4A56-A776-D4CA9DC04F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1318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875B-E5E7-4220-A1C1-BE7F06495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9153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3F1F-17F9-4B99-82A8-A8A24B42CD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517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0-AE73-430C-9C33-3F5B9FF7CC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551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86D-9FD0-4283-86C7-8C04332B5C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1701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6F90-F6D9-41F7-BE4A-9472F2A9D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9499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BFA-955D-4EFE-B382-2B7ED77D2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95727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000F-D4F9-4980-9D7B-077FDA756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942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D19F-5189-45E5-B76C-27008D7F4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91801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8C8D-89EE-4525-AA8E-5A65919FE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0862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9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69CE-43E0-441E-9924-81EC50392C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9206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CF9C-5AE8-4A56-A776-D4CA9DC04F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95578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875B-E5E7-4220-A1C1-BE7F06495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017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3F1F-17F9-4B99-82A8-A8A24B42CD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902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0-AE73-430C-9C33-3F5B9FF7CC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61444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86D-9FD0-4283-86C7-8C04332B5C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6088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6F90-F6D9-41F7-BE4A-9472F2A9D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4820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BFA-955D-4EFE-B382-2B7ED77D2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42086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000F-D4F9-4980-9D7B-077FDA756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6679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D19F-5189-45E5-B76C-27008D7F4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2401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2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8C8D-89EE-4525-AA8E-5A65919FE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11017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69CE-43E0-441E-9924-81EC50392C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17742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CF9C-5AE8-4A56-A776-D4CA9DC04F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8446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875B-E5E7-4220-A1C1-BE7F06495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12936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3F1F-17F9-4B99-82A8-A8A24B42CD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4071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0337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3683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42422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27064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838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1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83019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3026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969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4603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6325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09373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0-AE73-430C-9C33-3F5B9FF7CC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68956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86D-9FD0-4283-86C7-8C04332B5C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74401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6F90-F6D9-41F7-BE4A-9472F2A9D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06173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BFA-955D-4EFE-B382-2B7ED77D2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841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4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000F-D4F9-4980-9D7B-077FDA756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3085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D19F-5189-45E5-B76C-27008D7F4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3584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8C8D-89EE-4525-AA8E-5A65919FE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4317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69CE-43E0-441E-9924-81EC50392C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0137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CF9C-5AE8-4A56-A776-D4CA9DC04F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2841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875B-E5E7-4220-A1C1-BE7F06495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06789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3F1F-17F9-4B99-82A8-A8A24B42CD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23127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0-AE73-430C-9C33-3F5B9FF7CC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7959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86D-9FD0-4283-86C7-8C04332B5C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68495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6F90-F6D9-41F7-BE4A-9472F2A9D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1770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88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3BFA-955D-4EFE-B382-2B7ED77D2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20347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000F-D4F9-4980-9D7B-077FDA7561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10048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D19F-5189-45E5-B76C-27008D7F42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26860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8C8D-89EE-4525-AA8E-5A65919FE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70569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69CE-43E0-441E-9924-81EC50392C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03803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CF9C-5AE8-4A56-A776-D4CA9DC04F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05880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875B-E5E7-4220-A1C1-BE7F06495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8852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3F1F-17F9-4B99-82A8-A8A24B42CD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959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61488-4F49-4308-8CB8-6C057EC54F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10965"/>
      </p:ext>
    </p:extLst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5B2B-3A8C-40EA-A9F3-11FCE5F6EE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4588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1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DB74-F233-4872-AAA2-8C63FDFA79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90030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B07CC-B4C3-44D2-AFA3-288079B27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38476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A7DB-48C5-4EAB-8195-FF6A4BACB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50481"/>
      </p:ext>
    </p:extLst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AB3C-6A17-42ED-ACA0-89C5089431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800"/>
      </p:ext>
    </p:extLst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F5C2-A99C-4521-A1C3-3D8057244C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47731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F600-B280-4B0E-8FCB-3F88ADB3D2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0932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3C16-62C3-40AA-BE3D-925B9D145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78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F6137-C33F-4BE9-825B-5B576C6C4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7158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023CB-3C7C-473A-A03E-D7A24A900D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7074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61488-4F49-4308-8CB8-6C057EC54F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524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5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5B2B-3A8C-40EA-A9F3-11FCE5F6EE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4130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DB74-F233-4872-AAA2-8C63FDFA79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73651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B07CC-B4C3-44D2-AFA3-288079B27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625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A7DB-48C5-4EAB-8195-FF6A4BACB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6542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AB3C-6A17-42ED-ACA0-89C5089431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4521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F5C2-A99C-4521-A1C3-3D8057244C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80315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F600-B280-4B0E-8FCB-3F88ADB3D2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64497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3C16-62C3-40AA-BE3D-925B9D145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29879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F6137-C33F-4BE9-825B-5B576C6C4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50517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023CB-3C7C-473A-A03E-D7A24A900D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3536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C23E-FAB5-49DD-935B-2FA70E8D83D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A319-698E-448C-8EAB-A50EE5F9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FDE16-E9F2-498B-8E96-0FCBC892D92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FDE16-E9F2-498B-8E96-0FCBC892D92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FDE16-E9F2-498B-8E96-0FCBC892D92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FDE16-E9F2-498B-8E96-0FCBC892D92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FDE16-E9F2-498B-8E96-0FCBC892D92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1A70E1D-F906-43A1-978F-799A3887B75C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1A70E1D-F906-43A1-978F-799A3887B75C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audio" Target="../media/audio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" Type="http://schemas.openxmlformats.org/officeDocument/2006/relationships/audio" Target="../media/audio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audio" Target="../media/audio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9.xml"/><Relationship Id="rId1" Type="http://schemas.openxmlformats.org/officeDocument/2006/relationships/audio" Target="../media/audio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the</a:t>
            </a:r>
            <a:endParaRPr lang="en-US" altLang="en-US"/>
          </a:p>
        </p:txBody>
      </p:sp>
      <p:sp>
        <p:nvSpPr>
          <p:cNvPr id="747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4756" name="Reco727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216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to</a:t>
            </a:r>
            <a:endParaRPr lang="en-US" altLang="en-US"/>
          </a:p>
        </p:txBody>
      </p:sp>
      <p:sp>
        <p:nvSpPr>
          <p:cNvPr id="768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6804" name="Reco727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355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this</a:t>
            </a:r>
            <a:endParaRPr lang="en-US" altLang="en-US"/>
          </a:p>
        </p:txBody>
      </p:sp>
      <p:pic>
        <p:nvPicPr>
          <p:cNvPr id="81923" name="Reco697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560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" fill="hold"/>
                                        <p:tgtEl>
                                          <p:spTgt spid="81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out</a:t>
            </a:r>
            <a:endParaRPr lang="en-US" altLang="en-US"/>
          </a:p>
        </p:txBody>
      </p:sp>
      <p:pic>
        <p:nvPicPr>
          <p:cNvPr id="69635" name="Reco697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898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" fill="hold"/>
                                        <p:tgtEl>
                                          <p:spTgt spid="69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over</a:t>
            </a:r>
            <a:endParaRPr lang="en-US" altLang="en-US"/>
          </a:p>
        </p:txBody>
      </p:sp>
      <p:sp>
        <p:nvSpPr>
          <p:cNvPr id="716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1684" name="Reco1864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715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after</a:t>
            </a:r>
            <a:endParaRPr lang="en-US" altLang="en-US"/>
          </a:p>
        </p:txBody>
      </p:sp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4581" name="Reco1864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80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all</a:t>
            </a:r>
            <a:endParaRPr lang="en-US" altLang="en-US"/>
          </a:p>
        </p:txBody>
      </p:sp>
      <p:pic>
        <p:nvPicPr>
          <p:cNvPr id="24580" name="Reco634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9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am</a:t>
            </a:r>
            <a:endParaRPr lang="en-US" altLang="en-US"/>
          </a:p>
        </p:txBody>
      </p:sp>
      <p:pic>
        <p:nvPicPr>
          <p:cNvPr id="117763" name="Reco681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67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" fill="hold"/>
                                        <p:tgtEl>
                                          <p:spTgt spid="117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they</a:t>
            </a:r>
            <a:endParaRPr lang="en-US" altLang="en-US"/>
          </a:p>
        </p:txBody>
      </p:sp>
      <p:pic>
        <p:nvPicPr>
          <p:cNvPr id="121859" name="Reco728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02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" fill="hold"/>
                                        <p:tgtEl>
                                          <p:spTgt spid="121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5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down</a:t>
            </a:r>
            <a:endParaRPr lang="en-US" altLang="en-US"/>
          </a:p>
        </p:txBody>
      </p:sp>
      <p:sp>
        <p:nvSpPr>
          <p:cNvPr id="307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0724" name="Reco649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634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Tahoma" charset="0"/>
              </a:rPr>
              <a:t>I</a:t>
            </a:r>
            <a:endParaRPr lang="en-US" altLang="en-US"/>
          </a:p>
        </p:txBody>
      </p:sp>
      <p:sp>
        <p:nvSpPr>
          <p:cNvPr id="573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7348" name="Reco664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636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in</a:t>
            </a:r>
            <a:endParaRPr lang="en-US" altLang="en-US"/>
          </a:p>
        </p:txBody>
      </p:sp>
      <p:sp>
        <p:nvSpPr>
          <p:cNvPr id="583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8372" name="Reco680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50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is</a:t>
            </a:r>
            <a:endParaRPr lang="en-US" altLang="en-US"/>
          </a:p>
        </p:txBody>
      </p:sp>
      <p:sp>
        <p:nvSpPr>
          <p:cNvPr id="593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9396" name="Reco711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748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5791200"/>
          </a:xfrm>
        </p:spPr>
        <p:txBody>
          <a:bodyPr/>
          <a:lstStyle/>
          <a:p>
            <a:r>
              <a:rPr lang="en-US" altLang="en-US" sz="15000">
                <a:latin typeface="Century Gothic" pitchFamily="34" charset="0"/>
              </a:rPr>
              <a:t>play</a:t>
            </a:r>
            <a:endParaRPr lang="en-US" altLang="en-US"/>
          </a:p>
        </p:txBody>
      </p:sp>
      <p:sp>
        <p:nvSpPr>
          <p:cNvPr id="696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990600" cy="990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9636" name="Reco711.WAV">
            <a:hlinkClick r:id="" action="ppaction://media"/>
          </p:cNvPr>
          <p:cNvPicPr>
            <a:picLocks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334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On-screen Show (4:3)</PresentationFormat>
  <Paragraphs>14</Paragraphs>
  <Slides>15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all</vt:lpstr>
      <vt:lpstr>am</vt:lpstr>
      <vt:lpstr>they</vt:lpstr>
      <vt:lpstr>down</vt:lpstr>
      <vt:lpstr>I</vt:lpstr>
      <vt:lpstr>in</vt:lpstr>
      <vt:lpstr>is</vt:lpstr>
      <vt:lpstr>play</vt:lpstr>
      <vt:lpstr>the</vt:lpstr>
      <vt:lpstr>to</vt:lpstr>
      <vt:lpstr>this</vt:lpstr>
      <vt:lpstr>out</vt:lpstr>
      <vt:lpstr>over</vt:lpstr>
      <vt:lpstr>after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Student, McFerran Elem</dc:creator>
  <cp:lastModifiedBy>Student, McFerran Elem</cp:lastModifiedBy>
  <cp:revision>2</cp:revision>
  <dcterms:created xsi:type="dcterms:W3CDTF">2013-09-25T12:41:58Z</dcterms:created>
  <dcterms:modified xsi:type="dcterms:W3CDTF">2013-09-25T12:55:39Z</dcterms:modified>
</cp:coreProperties>
</file>